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ACC5"/>
    <a:srgbClr val="49C1C7"/>
    <a:srgbClr val="439B7E"/>
    <a:srgbClr val="9DDFBE"/>
    <a:srgbClr val="76B531"/>
    <a:srgbClr val="BAE2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9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249A146-112C-439E-503C-725F0AC512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347C25-6D92-05A6-BF21-4525033023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C693D7-BCB8-4205-ABFA-4AF0406CA3F4}" type="datetimeFigureOut">
              <a:rPr lang="de-AT" smtClean="0"/>
              <a:t>17.02.2025</a:t>
            </a:fld>
            <a:endParaRPr lang="de-A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D0E584-9D41-0108-2C17-8237536E71D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D3195B-DBD4-1E34-571C-236B514BC2F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32CE5-5F88-4505-8108-945CCDB2BD7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44618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49ACC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9F62183-8AA4-5B83-3B3F-4087066EBDD6}"/>
              </a:ext>
            </a:extLst>
          </p:cNvPr>
          <p:cNvSpPr txBox="1"/>
          <p:nvPr userDrawn="1"/>
        </p:nvSpPr>
        <p:spPr>
          <a:xfrm>
            <a:off x="830017" y="490448"/>
            <a:ext cx="73497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SERVICES DE FORMATION ET DE CONSEIL POUR LES </a:t>
            </a:r>
            <a:r>
              <a:rPr lang="de-AT" sz="1400" b="1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yriad Pro" panose="020B0503030403020204"/>
                <a:cs typeface="Arial" panose="020B0604020202020204" pitchFamily="34" charset="0"/>
              </a:rPr>
              <a:t>ÉT</a:t>
            </a:r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ATS MEMBRES DU CELV</a:t>
            </a:r>
            <a:endParaRPr lang="de-AT" sz="1400" b="1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  <a:cs typeface="Arial" panose="020B0604020202020204" pitchFamily="34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831271" y="83128"/>
            <a:ext cx="110845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Environnements d’apprentissage optimisés pour et par les langues vivantes (EOL)</a:t>
            </a:r>
            <a:endParaRPr lang="de-AT" sz="24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B922239-F3FA-A25C-F7A5-EC75C8E040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9305" y="5987629"/>
            <a:ext cx="1865630" cy="63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 fontScale="90000"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Le Centre européen pour les langues vivantes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du Conseil de l’Europe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Le Centre européen pour les langues vivantes du Conseil de l’Europe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36</cp:revision>
  <dcterms:created xsi:type="dcterms:W3CDTF">2024-02-06T15:43:11Z</dcterms:created>
  <dcterms:modified xsi:type="dcterms:W3CDTF">2025-02-17T14:05:43Z</dcterms:modified>
</cp:coreProperties>
</file>